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4" r:id="rId4"/>
    <p:sldId id="265" r:id="rId5"/>
    <p:sldId id="268" r:id="rId6"/>
    <p:sldId id="269" r:id="rId7"/>
    <p:sldId id="271" r:id="rId8"/>
    <p:sldId id="267" r:id="rId9"/>
    <p:sldId id="270" r:id="rId10"/>
    <p:sldId id="258" r:id="rId11"/>
    <p:sldId id="259" r:id="rId12"/>
    <p:sldId id="260" r:id="rId13"/>
    <p:sldId id="262" r:id="rId14"/>
    <p:sldId id="261" r:id="rId15"/>
    <p:sldId id="263" r:id="rId16"/>
    <p:sldId id="272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8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2" d="100"/>
          <a:sy n="52" d="100"/>
        </p:scale>
        <p:origin x="1445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65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6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4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1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1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9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7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0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6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7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xpressjs.com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actjs.org/" TargetMode="External"/><Relationship Id="rId5" Type="http://schemas.openxmlformats.org/officeDocument/2006/relationships/hyperlink" Target="https://www.figma.com/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rcRect t="26167" r="9092" b="25826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573577" y="1346835"/>
            <a:ext cx="4828032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dirty="0">
                <a:latin typeface="+mj-lt"/>
                <a:ea typeface="+mj-ea"/>
                <a:cs typeface="+mj-cs"/>
              </a:rPr>
              <a:t>Temple Management System 2.0 - Omkaar Temple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E1D13-D230-3534-D5F0-186F8A5F5B2B}"/>
              </a:ext>
            </a:extLst>
          </p:cNvPr>
          <p:cNvSpPr txBox="1"/>
          <p:nvPr/>
        </p:nvSpPr>
        <p:spPr>
          <a:xfrm>
            <a:off x="145313" y="6042877"/>
            <a:ext cx="9114434" cy="1449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Team Members : Vamsi Krishna Rolla ,Ganesh Karnati , Arundhati Bidwe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5626568" y="3556202"/>
            <a:ext cx="11196744" cy="3778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96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Demo</a:t>
            </a:r>
            <a:endParaRPr lang="en-US" sz="9600" dirty="0"/>
          </a:p>
        </p:txBody>
      </p:sp>
      <p:sp>
        <p:nvSpPr>
          <p:cNvPr id="7" name="Text 3"/>
          <p:cNvSpPr/>
          <p:nvPr/>
        </p:nvSpPr>
        <p:spPr>
          <a:xfrm>
            <a:off x="1448445" y="3520640"/>
            <a:ext cx="1119674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265634"/>
            <a:ext cx="644080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Requirements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04348"/>
            <a:ext cx="5166124" cy="4559618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139847" y="24552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User-Centric Design:</a:t>
            </a:r>
          </a:p>
        </p:txBody>
      </p:sp>
      <p:sp>
        <p:nvSpPr>
          <p:cNvPr id="7" name="Text 4"/>
          <p:cNvSpPr/>
          <p:nvPr/>
        </p:nvSpPr>
        <p:spPr>
          <a:xfrm>
            <a:off x="2037993" y="322564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"Streamlined donation management and booking systems.“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"Real-time communication for immediate updates and notifications."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4" y="2404348"/>
            <a:ext cx="5387347" cy="4559618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552203" y="2455241"/>
            <a:ext cx="2832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Specifications:</a:t>
            </a:r>
          </a:p>
        </p:txBody>
      </p:sp>
      <p:sp>
        <p:nvSpPr>
          <p:cNvPr id="10" name="Text 7"/>
          <p:cNvSpPr/>
          <p:nvPr/>
        </p:nvSpPr>
        <p:spPr>
          <a:xfrm>
            <a:off x="7552203" y="3055155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"Performance: Optimized for high traffic, especially during peak festival times.“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"Scalability: Engineered to accommodate growing user base without loss of performance.“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"Reliability and Usability: High uptime and intuitive user interfaces for all age groups."​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760220" y="39064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Tools Used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891309" y="132709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537936" y="14034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Development Environment:</a:t>
            </a:r>
          </a:p>
        </p:txBody>
      </p:sp>
      <p:sp>
        <p:nvSpPr>
          <p:cNvPr id="8" name="Text 5"/>
          <p:cNvSpPr/>
          <p:nvPr/>
        </p:nvSpPr>
        <p:spPr>
          <a:xfrm>
            <a:off x="2537936" y="1864638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Studio Code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Chosen for its robust features like debugging, task running, and native support for many programming languages."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Ensures efficient collaboration among developers with version control and code sharing capabilities."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398545" y="13688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8168163" y="1438066"/>
            <a:ext cx="30872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 Technologies:</a:t>
            </a:r>
          </a:p>
        </p:txBody>
      </p:sp>
      <p:sp>
        <p:nvSpPr>
          <p:cNvPr id="12" name="Text 9"/>
          <p:cNvSpPr/>
          <p:nvPr/>
        </p:nvSpPr>
        <p:spPr>
          <a:xfrm>
            <a:off x="8148399" y="1911956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NodeJS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Powers the server-side with its efficient and scalable network applications."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Express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A web application framework for Node.js, designed for building web applications and APIs."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91427" y="500348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Management:</a:t>
            </a:r>
          </a:p>
        </p:txBody>
      </p:sp>
      <p:sp>
        <p:nvSpPr>
          <p:cNvPr id="16" name="Text 13"/>
          <p:cNvSpPr/>
          <p:nvPr/>
        </p:nvSpPr>
        <p:spPr>
          <a:xfrm>
            <a:off x="2760107" y="552557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MongoDB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Atlas: Utilized for its scalability and flexibility, perfect for handling large volumes of unstructured data."</a:t>
            </a:r>
          </a:p>
        </p:txBody>
      </p:sp>
      <p:sp>
        <p:nvSpPr>
          <p:cNvPr id="17" name="Shape 14"/>
          <p:cNvSpPr/>
          <p:nvPr/>
        </p:nvSpPr>
        <p:spPr>
          <a:xfrm>
            <a:off x="7393902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8168163" y="5038493"/>
            <a:ext cx="31070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and Prototyping Tools: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79758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Figma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Enables the design of high-fidelity interactive prototypes accessible across the development team."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Lucid Chart and Draw.io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Tools used for creating clear and detailed UML diagrams and architectural visualizations."</a:t>
            </a:r>
            <a:endParaRPr lang="en-US" sz="1750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688" y="1398536"/>
            <a:ext cx="352068" cy="3520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228673-53FE-A53D-7CD8-F5233C6D9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170" y="4997202"/>
            <a:ext cx="388477" cy="388477"/>
          </a:xfrm>
          <a:prstGeom prst="rect">
            <a:avLst/>
          </a:prstGeom>
        </p:spPr>
      </p:pic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E0345AD-977F-8786-ED6D-5A696FA5C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984" y="5062685"/>
            <a:ext cx="381535" cy="381535"/>
          </a:xfrm>
          <a:prstGeom prst="rect">
            <a:avLst/>
          </a:prstGeom>
        </p:spPr>
      </p:pic>
      <p:pic>
        <p:nvPicPr>
          <p:cNvPr id="32" name="Picture 31" descr="A yellow line art of a computer screen with a gear&#10;&#10;Description automatically generated">
            <a:extLst>
              <a:ext uri="{FF2B5EF4-FFF2-40B4-BE49-F238E27FC236}">
                <a16:creationId xmlns:a16="http://schemas.microsoft.com/office/drawing/2014/main" id="{FECA5C15-F4E1-1461-D501-210B62C53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077" y="1193992"/>
            <a:ext cx="1027474" cy="1027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037993" y="13212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Risks and Solutions  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"Risk: Scope creep affecting timelines and budgets."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"Solution: Strict change control and regular scope reviews.“</a:t>
            </a:r>
          </a:p>
          <a:p>
            <a:endParaRPr lang="en-US" sz="2800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Technological Adaptation: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"Risk: Delays due to new technology integration.“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"Solution: Pre-implementation training and pilot testing.“</a:t>
            </a:r>
          </a:p>
          <a:p>
            <a:endParaRPr lang="en-US" sz="2800" dirty="0">
              <a:solidFill>
                <a:srgbClr val="AE8625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Security: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"Risk: Potential data breaches."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"Solution: Encryption, regular audits, and secure access protocols."​</a:t>
            </a:r>
            <a:endParaRPr lang="en-US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0878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Management-Agile Methodology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301389" y="2226588"/>
            <a:ext cx="27742" cy="4915019"/>
          </a:xfrm>
          <a:prstGeom prst="rect">
            <a:avLst/>
          </a:prstGeom>
          <a:solidFill>
            <a:srgbClr val="D2AC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87631" y="2636222"/>
            <a:ext cx="777597" cy="27742"/>
          </a:xfrm>
          <a:prstGeom prst="rect">
            <a:avLst/>
          </a:prstGeom>
          <a:solidFill>
            <a:srgbClr val="D2AC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228" y="240018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57633" y="2441853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15653" y="24487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Sprint Planning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292917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follows an Agile methodology, with regular sprint planning sessions to ensure adaptive and iterative development.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65172" y="3747075"/>
            <a:ext cx="777597" cy="27742"/>
          </a:xfrm>
          <a:prstGeom prst="rect">
            <a:avLst/>
          </a:prstGeom>
          <a:solidFill>
            <a:srgbClr val="D2AC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228" y="35110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2985" y="3552706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8537258" y="35596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Iterative Feedback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8537258" y="4040029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Stakeholder feedback is continuously incorporated through an iterative process, enabling the system to evolve and meet evolving needs.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631" y="5204758"/>
            <a:ext cx="777597" cy="27742"/>
          </a:xfrm>
          <a:prstGeom prst="rect">
            <a:avLst/>
          </a:prstGeom>
          <a:solidFill>
            <a:srgbClr val="D2AC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228" y="496871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11794" y="5010388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2911197" y="5017294"/>
            <a:ext cx="318194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Collaborative Approach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2037993" y="5497711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team collaborated closely, leveraging daily stand-ups and open communication to address challenges and drive progress.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Lasting Impact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106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Experiences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Temple Management System 2.0 delivers a transformative impact, optimizing experiences for devotees, priests, and administrators.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Efficient Operations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streamlines temple operations, enabling more effective service delivery and strengthening the spiritual community.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34335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project's Agile approach and commitment to learning ensure the system remains relevant and continues to evolve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References :</a:t>
            </a:r>
            <a:endParaRPr lang="en-US" sz="4374" dirty="0"/>
          </a:p>
        </p:txBody>
      </p:sp>
      <p:sp>
        <p:nvSpPr>
          <p:cNvPr id="14" name="Text 7"/>
          <p:cNvSpPr/>
          <p:nvPr/>
        </p:nvSpPr>
        <p:spPr>
          <a:xfrm>
            <a:off x="4490799" y="2060898"/>
            <a:ext cx="9446427" cy="4428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Class Notes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bg1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Figma official website: </a:t>
            </a: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5"/>
              </a:rPr>
              <a:t>https://www.figma.com/</a:t>
            </a:r>
            <a:endParaRPr lang="en-US" sz="28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React official website: </a:t>
            </a:r>
            <a:r>
              <a:rPr lang="en-US" sz="2800" dirty="0">
                <a:hlinkClick r:id="rId6"/>
              </a:rPr>
              <a:t>https://reactjs.org/</a:t>
            </a: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 NodeJS official website: </a:t>
            </a:r>
            <a:r>
              <a:rPr lang="en-US" sz="2800" dirty="0">
                <a:hlinkClick r:id="rId7"/>
              </a:rPr>
              <a:t>https://nodejs.org/en/</a:t>
            </a: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ExpressJS</a:t>
            </a:r>
            <a:r>
              <a:rPr lang="en-US" sz="2800" dirty="0">
                <a:solidFill>
                  <a:schemeClr val="bg1"/>
                </a:solidFill>
              </a:rPr>
              <a:t> official website: </a:t>
            </a:r>
            <a:r>
              <a:rPr lang="en-US" sz="2800" dirty="0">
                <a:hlinkClick r:id="rId8"/>
              </a:rPr>
              <a:t>https://expressjs.com/</a:t>
            </a:r>
            <a:endParaRPr lang="en-US" sz="2800" dirty="0"/>
          </a:p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2097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7989258" y="560725"/>
            <a:ext cx="5034808" cy="2463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558" y="664982"/>
            <a:ext cx="6890626" cy="689062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7303" y="844414"/>
            <a:ext cx="904462" cy="1219874"/>
            <a:chOff x="422753" y="703679"/>
            <a:chExt cx="753718" cy="1016562"/>
          </a:xfrm>
        </p:grpSpPr>
        <p:sp>
          <p:nvSpPr>
            <p:cNvPr id="69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14056BE-CD48-9364-9B98-CD6DE872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4" y="1738748"/>
            <a:ext cx="4743094" cy="474309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034430" y="3588981"/>
            <a:ext cx="4989638" cy="3496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>
                    <a:alpha val="80000"/>
                  </a:schemeClr>
                </a:solidFill>
              </a:rPr>
              <a:t>Introduction to System 2.0: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"Omkaar Temple Management System 2.0 marks a significant evolution, enhancing functionalities based on user feedback.“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>
              <a:solidFill>
                <a:schemeClr val="tx1">
                  <a:alpha val="80000"/>
                </a:schemeClr>
              </a:solidFill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>
                    <a:alpha val="80000"/>
                  </a:schemeClr>
                </a:solidFill>
              </a:rPr>
              <a:t>Purpose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: "Aims to optimize experiences for devotees, priests, and administrators, supporting spiritual and communal activities.“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>
              <a:solidFill>
                <a:schemeClr val="tx1">
                  <a:alpha val="80000"/>
                </a:schemeClr>
              </a:solidFill>
            </a:endParaRP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>
                    <a:alpha val="80000"/>
                  </a:schemeClr>
                </a:solidFill>
              </a:rPr>
              <a:t>Goals: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"Improve digital engagement, ensure efficient and secure service delivery, streamline temple operations through advanced technology."</a:t>
            </a:r>
          </a:p>
        </p:txBody>
      </p:sp>
      <p:sp>
        <p:nvSpPr>
          <p:cNvPr id="7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4978" y="6930098"/>
            <a:ext cx="134912" cy="134911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03394" y="4332472"/>
            <a:ext cx="0" cy="3886474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60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7472" y="1027416"/>
            <a:ext cx="5472700" cy="1353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 Software Design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00180"/>
            <a:ext cx="426237" cy="808152"/>
            <a:chOff x="0" y="823811"/>
            <a:chExt cx="355196" cy="6734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102" y="2508682"/>
            <a:ext cx="5157216" cy="329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0C56D-80F2-4616-3230-1A24FC8C6D6D}"/>
              </a:ext>
            </a:extLst>
          </p:cNvPr>
          <p:cNvSpPr txBox="1"/>
          <p:nvPr/>
        </p:nvSpPr>
        <p:spPr>
          <a:xfrm>
            <a:off x="708862" y="2796606"/>
            <a:ext cx="5471310" cy="4775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 Case Diagram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State Diagrams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Sequence Diagrams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Class Diagram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37204" y="0"/>
            <a:ext cx="1793196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2972" y="616623"/>
            <a:ext cx="7211239" cy="7001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1E822523-786E-4410-2559-02E2D3F73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87" r="3760"/>
          <a:stretch/>
        </p:blipFill>
        <p:spPr>
          <a:xfrm>
            <a:off x="7173345" y="959222"/>
            <a:ext cx="6510492" cy="63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0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810" y="0"/>
            <a:ext cx="3897630" cy="4080511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005840" y="205394"/>
            <a:ext cx="3408218" cy="2845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1C4820AC-431C-3A0C-0741-48D9712E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78" y="768096"/>
            <a:ext cx="7585926" cy="6694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54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810" y="0"/>
            <a:ext cx="3897630" cy="4080511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005840" y="205394"/>
            <a:ext cx="3408218" cy="2845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Devotee Login</a:t>
            </a:r>
          </a:p>
        </p:txBody>
      </p:sp>
      <p:pic>
        <p:nvPicPr>
          <p:cNvPr id="5" name="Picture 4" descr="A diagram of a company">
            <a:extLst>
              <a:ext uri="{FF2B5EF4-FFF2-40B4-BE49-F238E27FC236}">
                <a16:creationId xmlns:a16="http://schemas.microsoft.com/office/drawing/2014/main" id="{AD1EA2E4-A61D-B71D-9884-DFC66AE72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03" y="768096"/>
            <a:ext cx="7607476" cy="66945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810" y="0"/>
            <a:ext cx="3897630" cy="4080511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005840" y="205394"/>
            <a:ext cx="3408218" cy="2845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 Login</a:t>
            </a:r>
          </a:p>
        </p:txBody>
      </p:sp>
      <p:pic>
        <p:nvPicPr>
          <p:cNvPr id="5" name="Picture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2E514D75-94F5-CFB4-5D87-F8606914E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19" y="1194740"/>
            <a:ext cx="8817045" cy="58412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54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810" y="0"/>
            <a:ext cx="3897630" cy="4080511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005840" y="205394"/>
            <a:ext cx="3408218" cy="2845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Priest Login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C8E29B92-CB3D-9F34-EFF1-DEE2E42A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97" y="570072"/>
            <a:ext cx="8803607" cy="70208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84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16268" cy="8229600"/>
          </a:xfrm>
          <a:prstGeom prst="rect">
            <a:avLst/>
          </a:prstGeom>
          <a:solidFill>
            <a:srgbClr val="618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68096" y="2489235"/>
            <a:ext cx="3302824" cy="32511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Appointment Sequence Diagram</a:t>
            </a:r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BEC2293-29EE-F3E7-40EC-5DF61DA9CB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92" y="219424"/>
            <a:ext cx="3907635" cy="79342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 descr="PlantUML diagram">
            <a:extLst>
              <a:ext uri="{FF2B5EF4-FFF2-40B4-BE49-F238E27FC236}">
                <a16:creationId xmlns:a16="http://schemas.microsoft.com/office/drawing/2014/main" id="{15370199-67EA-99A4-D3AC-52FF7FBF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527" y="1163411"/>
            <a:ext cx="5837215" cy="60463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9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16268" cy="8229600"/>
          </a:xfrm>
          <a:prstGeom prst="rect">
            <a:avLst/>
          </a:prstGeom>
          <a:solidFill>
            <a:srgbClr val="618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68096" y="2489235"/>
            <a:ext cx="3302824" cy="32511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</a:t>
            </a: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iagram</a:t>
            </a:r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D52968A5-BE6C-73A4-1F04-316CB976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30" y="774051"/>
            <a:ext cx="9718543" cy="6681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137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600</Words>
  <Application>Microsoft Office PowerPoint</Application>
  <PresentationFormat>Custom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Prata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Ganesh Karnati</cp:lastModifiedBy>
  <cp:revision>2</cp:revision>
  <dcterms:created xsi:type="dcterms:W3CDTF">2024-05-02T19:45:34Z</dcterms:created>
  <dcterms:modified xsi:type="dcterms:W3CDTF">2024-05-02T21:30:29Z</dcterms:modified>
</cp:coreProperties>
</file>